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A729E-5C5D-9743-0548-BF09D855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3CF37-B676-8DE8-A399-9DF0C18D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1B30A-F95E-D25F-CC94-6E254EBB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294-57C3-4A36-867B-DD154BA5604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BCF4F-5819-26BF-DA04-16CFBA21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04FB1-2ABB-2A60-B65E-EC0CBC4D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F8C4-C538-44E7-9051-CB0CF7E9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86FF-158B-8A9D-02FF-4CB94CAB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5FB68-85F9-3B3F-22A8-7D9EFE8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531C3-0608-8D89-B0B7-F75EFFAB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294-57C3-4A36-867B-DD154BA5604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63AF7-288D-A805-F966-518B781E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FDE69-C26F-F7D8-1B5F-330C26AF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F8C4-C538-44E7-9051-CB0CF7E9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8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DACFC-A7A8-3F54-81D1-E9B1603EE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F3B24-BAAC-611C-93AE-1610BF0F4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13AD2-36B3-A88C-D98C-92DC3151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294-57C3-4A36-867B-DD154BA5604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3126-D870-9EA3-841E-760D4014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B1D07-A427-A2C7-1CBD-DD0509AB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F8C4-C538-44E7-9051-CB0CF7E9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1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48CE-D0C9-D4BA-FF01-7BEF6BEB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4D753-A882-F768-51EC-08233103F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D5BB4-81E9-A9FE-DA00-8A3BDBEF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294-57C3-4A36-867B-DD154BA5604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0D5A7-7CAF-7BD4-7091-78922390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CB590-1B38-8952-AF2B-5A44FFE2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F8C4-C538-44E7-9051-CB0CF7E9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5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8912-02DC-01C7-5354-7EF183A15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3A3D0-385F-E562-71B0-F5E9B09E6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A4B3-AE0C-BFAF-B317-E16B0F70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294-57C3-4A36-867B-DD154BA5604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02CD2-B4EE-E25D-2450-78909EBD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B82A1-D46A-99E0-0091-FB27DD1B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F8C4-C538-44E7-9051-CB0CF7E9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4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C332-0611-B478-98C8-2D0304F3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34A6-E13A-8BB8-1771-C82008406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6DC7C-037F-1AE7-9E22-85A049C4C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9B205-0C40-F97C-5D19-A1215BF2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294-57C3-4A36-867B-DD154BA5604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09342-E62A-D4E6-C714-54BA5998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83A7F-199B-4588-1342-3E865D4C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F8C4-C538-44E7-9051-CB0CF7E9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D90F-CE06-BB66-D353-4B72BE31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F70AE-38A1-9D41-E4D0-8DE5C3C8A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A868C-7968-DF39-C4B9-375518D78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ABE40-B536-6745-A7CA-921537E31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B65448-3C17-4EC5-53A9-78CB7038D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B523B3-E624-ABBF-A2B5-4349BA77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294-57C3-4A36-867B-DD154BA5604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BD420-A07E-E803-9564-B9C72EC2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031DBD-C2B4-C7FA-1125-394A880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F8C4-C538-44E7-9051-CB0CF7E9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CA1B-AC42-11DD-651A-9DA48D2D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49BAD-952B-95FE-2FC3-3D3B8F7D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294-57C3-4A36-867B-DD154BA5604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8636B-F1C6-616F-D2BB-BD93ADCC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FD7CA-FD75-94DD-115E-FA05CC19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F8C4-C538-44E7-9051-CB0CF7E9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5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E10A5-3A4A-86D5-295F-7CD89B26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294-57C3-4A36-867B-DD154BA5604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4495B-2151-A933-D0FD-6296FA67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7247C-C490-22DE-7691-E45116F1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F8C4-C538-44E7-9051-CB0CF7E9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9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FF19-2BA7-0802-FBBE-02B80EDC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39EC6-3D1E-B70E-7CF2-46F2AF75B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6F157-B3BF-E97C-FFB8-0859A8153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CF4FB-7D1E-BC7C-6492-070FB5A0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294-57C3-4A36-867B-DD154BA5604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97F3-8B59-F1BE-008F-B56DADF2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B1537-E67C-A7CC-CCD4-273ED434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F8C4-C538-44E7-9051-CB0CF7E9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05E5D-91E3-3F4C-D3BF-8DCC4B59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49B5B3-A9A2-824F-C6D7-C90EF2CE8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FD0E5-CE8B-228B-84E7-8D2D76A19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187F1-7D94-EAD1-1947-01F4691A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294-57C3-4A36-867B-DD154BA5604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D40E8-7B84-F586-1879-46EB8355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3B491-B066-127C-2D86-6E997027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F8C4-C538-44E7-9051-CB0CF7E9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E57B4-960D-0E38-70CD-0C5F2B60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2FC0C-F0E3-93ED-1007-42912F25B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0204-AF5B-1C47-37BA-79B09079B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5294-57C3-4A36-867B-DD154BA5604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5EE63-E942-015C-EE0A-A0DB3E032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7BDC7-A6A8-24AE-5CA5-2D41FE31F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AF8C4-C538-44E7-9051-CB0CF7E9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9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vandermeer@firstpresbyterian.org" TargetMode="External"/><Relationship Id="rId2" Type="http://schemas.openxmlformats.org/officeDocument/2006/relationships/hyperlink" Target="mailto:jlanghorst@cinci.rr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wood82049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1258-7ADD-F3DD-8654-D24A76C30E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A143F-C723-996F-4426-9848923B4E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2E3B3F5-2A9C-04C4-5A1A-E0FDAAF17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20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141392-594A-FEFF-D1C3-513FC837A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3299" r="4224" b="53127"/>
          <a:stretch/>
        </p:blipFill>
        <p:spPr>
          <a:xfrm>
            <a:off x="2049807" y="612740"/>
            <a:ext cx="7565533" cy="485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4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5461629-DC2A-2FAE-8440-54B6588E6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" t="4579" r="4858" b="18653"/>
          <a:stretch/>
        </p:blipFill>
        <p:spPr>
          <a:xfrm>
            <a:off x="3112557" y="204811"/>
            <a:ext cx="5837478" cy="644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7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9467-B829-2895-5E83-D9B1EC4F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3" y="1065320"/>
            <a:ext cx="11860567" cy="552191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2"/>
                </a:solidFill>
              </a:rPr>
              <a:t>Janet Langhorst</a:t>
            </a:r>
            <a:br>
              <a:rPr lang="en-US" sz="3600" b="1" dirty="0">
                <a:solidFill>
                  <a:schemeClr val="bg2"/>
                </a:solidFill>
              </a:rPr>
            </a:br>
            <a:r>
              <a:rPr lang="en-US" sz="3600" b="1" dirty="0">
                <a:solidFill>
                  <a:schemeClr val="bg2"/>
                </a:solidFill>
              </a:rPr>
              <a:t>		</a:t>
            </a:r>
            <a:r>
              <a:rPr lang="en-US" sz="36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jlanghorst@cinci.rr.com</a:t>
            </a:r>
            <a:br>
              <a:rPr lang="en-US" sz="3600" b="1" dirty="0">
                <a:solidFill>
                  <a:schemeClr val="bg2"/>
                </a:solidFill>
              </a:rPr>
            </a:br>
            <a:br>
              <a:rPr lang="en-US" sz="3600" b="1" dirty="0">
                <a:solidFill>
                  <a:schemeClr val="bg2"/>
                </a:solidFill>
              </a:rPr>
            </a:br>
            <a:r>
              <a:rPr lang="en-US" sz="3600" b="1" dirty="0">
                <a:solidFill>
                  <a:schemeClr val="bg2"/>
                </a:solidFill>
              </a:rPr>
              <a:t>David VanderMeer 								    		</a:t>
            </a:r>
            <a:r>
              <a:rPr lang="en-US" sz="36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dvandermeer@firstpresbyterian.org</a:t>
            </a:r>
            <a:br>
              <a:rPr lang="en-US" sz="3600" b="1" dirty="0">
                <a:solidFill>
                  <a:schemeClr val="accent1"/>
                </a:solidFill>
              </a:rPr>
            </a:br>
            <a:br>
              <a:rPr lang="en-US" sz="3600" b="1" dirty="0">
                <a:solidFill>
                  <a:schemeClr val="bg2"/>
                </a:solidFill>
              </a:rPr>
            </a:br>
            <a:r>
              <a:rPr lang="en-US" sz="3600" b="1" dirty="0">
                <a:solidFill>
                  <a:schemeClr val="bg2"/>
                </a:solidFill>
              </a:rPr>
              <a:t>Ann Wood</a:t>
            </a:r>
            <a:br>
              <a:rPr lang="en-US" sz="3600" b="1" dirty="0">
                <a:solidFill>
                  <a:schemeClr val="bg2"/>
                </a:solidFill>
              </a:rPr>
            </a:br>
            <a:r>
              <a:rPr lang="en-US" sz="3600" b="1" dirty="0">
                <a:solidFill>
                  <a:schemeClr val="bg2"/>
                </a:solidFill>
              </a:rPr>
              <a:t>		</a:t>
            </a:r>
            <a:r>
              <a:rPr lang="en-US" sz="3600" b="1" u="sng" dirty="0">
                <a:solidFill>
                  <a:schemeClr val="accent1"/>
                </a:solidFill>
                <a:hlinkClick r:id="rId4"/>
              </a:rPr>
              <a:t>dawood82049@gmail.com</a:t>
            </a:r>
            <a:br>
              <a:rPr lang="en-US" sz="3600" b="1" u="sng" dirty="0">
                <a:solidFill>
                  <a:schemeClr val="accent1"/>
                </a:solidFill>
              </a:rPr>
            </a:br>
            <a:br>
              <a:rPr lang="en-US" sz="3600" b="1" u="sng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Please feel free to use any resources in this PowerPoint, with proper citation.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627AE-675C-F19A-C654-548CAAEAC8E2}"/>
              </a:ext>
            </a:extLst>
          </p:cNvPr>
          <p:cNvSpPr txBox="1"/>
          <p:nvPr/>
        </p:nvSpPr>
        <p:spPr>
          <a:xfrm>
            <a:off x="142043" y="164237"/>
            <a:ext cx="11860567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73159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">
            <a:extLst>
              <a:ext uri="{FF2B5EF4-FFF2-40B4-BE49-F238E27FC236}">
                <a16:creationId xmlns:a16="http://schemas.microsoft.com/office/drawing/2014/main" id="{D64DC2EF-A32E-D74C-82A8-288AA4536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69"/>
          <a:stretch/>
        </p:blipFill>
        <p:spPr>
          <a:xfrm>
            <a:off x="1010011" y="365125"/>
            <a:ext cx="10415371" cy="2368839"/>
          </a:xfrm>
        </p:spPr>
      </p:pic>
      <p:pic>
        <p:nvPicPr>
          <p:cNvPr id="6" name="Content Placeholder 4" descr="Text">
            <a:extLst>
              <a:ext uri="{FF2B5EF4-FFF2-40B4-BE49-F238E27FC236}">
                <a16:creationId xmlns:a16="http://schemas.microsoft.com/office/drawing/2014/main" id="{AEDBF2FD-5592-24EC-AB53-9AF84C7927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9"/>
          <a:stretch/>
        </p:blipFill>
        <p:spPr>
          <a:xfrm>
            <a:off x="1010011" y="2733964"/>
            <a:ext cx="10415371" cy="529136"/>
          </a:xfrm>
          <a:prstGeom prst="rect">
            <a:avLst/>
          </a:prstGeom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1719EC-9F2B-969D-AF58-112F241885DD}"/>
              </a:ext>
            </a:extLst>
          </p:cNvPr>
          <p:cNvGrpSpPr>
            <a:grpSpLocks/>
          </p:cNvGrpSpPr>
          <p:nvPr/>
        </p:nvGrpSpPr>
        <p:grpSpPr bwMode="auto">
          <a:xfrm>
            <a:off x="3047458" y="3467664"/>
            <a:ext cx="6340475" cy="1920875"/>
            <a:chOff x="107017046" y="109227038"/>
            <a:chExt cx="6340390" cy="1920406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9D9390D-02A9-AB2B-D8F8-210BAB4F5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7046" y="109227038"/>
              <a:ext cx="6340390" cy="1920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D49E7E45-E140-9330-C8D6-B4762E894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17935" y="110598155"/>
              <a:ext cx="1032388" cy="471948"/>
            </a:xfrm>
            <a:prstGeom prst="rect">
              <a:avLst/>
            </a:prstGeom>
            <a:solidFill>
              <a:srgbClr val="E881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Janet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Langhorst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15D4FC-69E2-E0D1-C861-615DB7E07C40}"/>
              </a:ext>
            </a:extLst>
          </p:cNvPr>
          <p:cNvSpPr txBox="1"/>
          <p:nvPr/>
        </p:nvSpPr>
        <p:spPr>
          <a:xfrm>
            <a:off x="781235" y="6123543"/>
            <a:ext cx="1086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Please feel free to use any resources in this PowerPoint, with proper citation.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6A4EB5A6-DB9F-1CE2-C79D-FCC64412E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" b="48041"/>
          <a:stretch/>
        </p:blipFill>
        <p:spPr>
          <a:xfrm>
            <a:off x="1815481" y="301658"/>
            <a:ext cx="8963498" cy="55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6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9431886-F223-D246-7BCE-13E867138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 t="3025" r="9205" b="39106"/>
          <a:stretch/>
        </p:blipFill>
        <p:spPr>
          <a:xfrm>
            <a:off x="2903457" y="207390"/>
            <a:ext cx="6086671" cy="579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468D6C2-E781-232D-1E07-9BCAB8371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t="4124" r="3513" b="16563"/>
          <a:stretch/>
        </p:blipFill>
        <p:spPr>
          <a:xfrm>
            <a:off x="3071294" y="213857"/>
            <a:ext cx="5780476" cy="65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1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26686DC-AA3B-1942-3460-85E07514B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2887" r="4046" b="64261"/>
          <a:stretch/>
        </p:blipFill>
        <p:spPr>
          <a:xfrm>
            <a:off x="2017822" y="1131216"/>
            <a:ext cx="7424693" cy="34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6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AB3C1D0-F7FF-B372-4786-7660502107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9292" r="5043" b="3973"/>
          <a:stretch/>
        </p:blipFill>
        <p:spPr>
          <a:xfrm>
            <a:off x="3454859" y="202888"/>
            <a:ext cx="5384341" cy="64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4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9CA6459-EAE6-5AE4-28C9-CE6C2CC84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b="30721"/>
          <a:stretch/>
        </p:blipFill>
        <p:spPr>
          <a:xfrm>
            <a:off x="2726801" y="301658"/>
            <a:ext cx="7378731" cy="61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2EEEBA-F672-83D5-CBC7-7195647F3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4040" r="4510" b="18115"/>
          <a:stretch/>
        </p:blipFill>
        <p:spPr>
          <a:xfrm>
            <a:off x="3116214" y="283009"/>
            <a:ext cx="5436928" cy="6413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10D18-D804-2064-4FE0-507099143275}"/>
              </a:ext>
            </a:extLst>
          </p:cNvPr>
          <p:cNvSpPr txBox="1"/>
          <p:nvPr/>
        </p:nvSpPr>
        <p:spPr>
          <a:xfrm flipH="1">
            <a:off x="6212740" y="577049"/>
            <a:ext cx="2620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Arr. Brent Ivey and David VanderMeer</a:t>
            </a:r>
          </a:p>
        </p:txBody>
      </p:sp>
    </p:spTree>
    <p:extLst>
      <p:ext uri="{BB962C8B-B14F-4D97-AF65-F5344CB8AC3E}">
        <p14:creationId xmlns:p14="http://schemas.microsoft.com/office/powerpoint/2010/main" val="2304350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87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Janet Langhorst   jlanghorst@cinci.rr.com  David VanderMeer               dvandermeer@firstpresbyterian.org  Ann Wood   dawood82049@gmail.com  Please feel free to use any resources in this PowerPoint, with proper citation.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mcdonald</dc:creator>
  <cp:lastModifiedBy>sandra mcdonald</cp:lastModifiedBy>
  <cp:revision>12</cp:revision>
  <dcterms:created xsi:type="dcterms:W3CDTF">2022-11-16T03:16:18Z</dcterms:created>
  <dcterms:modified xsi:type="dcterms:W3CDTF">2022-11-16T19:11:47Z</dcterms:modified>
</cp:coreProperties>
</file>